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  <p:sldMasterId id="2147483676" r:id="rId2"/>
  </p:sldMasterIdLst>
  <p:notesMasterIdLst>
    <p:notesMasterId r:id="rId1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9144000" cy="5143500" type="screen16x9"/>
  <p:notesSz cx="6858000" cy="9144000"/>
  <p:embeddedFontLst>
    <p:embeddedFont>
      <p:font typeface="Microsoft YaHei" panose="020B0503020204020204" pitchFamily="34" charset="-122"/>
      <p:regular r:id="rId17"/>
      <p:bold r:id="rId18"/>
    </p:embeddedFont>
    <p:embeddedFont>
      <p:font typeface="Microsoft YaHei" panose="020B0503020204020204" pitchFamily="34" charset="-122"/>
      <p:regular r:id="rId17"/>
      <p:bold r:id="rId18"/>
    </p:embeddedFont>
    <p:embeddedFont>
      <p:font typeface="Century Gothic" panose="020B0502020202020204" pitchFamily="34" charset="0"/>
      <p:regular r:id="rId19"/>
      <p:bold r:id="rId20"/>
      <p:italic r:id="rId21"/>
      <p:boldItalic r:id="rId22"/>
    </p:embeddedFont>
    <p:embeddedFont>
      <p:font typeface="Quattrocento Sans" panose="02020500000000000000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a7d1664c14_2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a7d1664c14_2_1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5" name="Google Shape;165;ga7d1664c14_2_1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zh-TW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aad0b5fe50_3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aad0b5fe50_3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aad0b5fe50_3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aad0b5fe50_3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ad0b5fe50_3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ad0b5fe50_3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a7d1664c14_2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ga7d1664c14_2_1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9" name="Google Shape;239;ga7d1664c14_2_1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zh-TW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a7d1664c14_2_1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ga7d1664c14_2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aad0b5fe50_3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8" name="Google Shape;178;gaad0b5fe50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aad0b5fe50_3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" name="Google Shape;185;gaad0b5fe50_3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aad0b5fe50_3_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2" name="Google Shape;192;gaad0b5fe50_3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aad0b5fe50_3_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gaad0b5fe50_3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aad0b5fe50_3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6" name="Google Shape;206;gaad0b5fe50_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aad0b5fe50_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2" name="Google Shape;212;gaad0b5fe50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aad0b5fe50_3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8" name="Google Shape;218;gaad0b5fe50_3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标题幻灯片">
  <p:cSld name="12_标题幻灯片">
    <p:bg>
      <p:bgPr>
        <a:solidFill>
          <a:schemeClr val="lt1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/>
          <p:nvPr/>
        </p:nvSpPr>
        <p:spPr>
          <a:xfrm rot="-1703810">
            <a:off x="-635235" y="3293953"/>
            <a:ext cx="2787167" cy="2787167"/>
          </a:xfrm>
          <a:prstGeom prst="rect">
            <a:avLst/>
          </a:prstGeom>
          <a:solidFill>
            <a:schemeClr val="accent1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" name="Google Shape;53;p14"/>
          <p:cNvSpPr/>
          <p:nvPr/>
        </p:nvSpPr>
        <p:spPr>
          <a:xfrm rot="-166596">
            <a:off x="779130" y="2359233"/>
            <a:ext cx="879299" cy="879299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" name="Google Shape;54;p14"/>
          <p:cNvSpPr/>
          <p:nvPr/>
        </p:nvSpPr>
        <p:spPr>
          <a:xfrm rot="-2700000">
            <a:off x="2223744" y="3373841"/>
            <a:ext cx="422056" cy="422056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5" name="Google Shape;55;p14"/>
          <p:cNvSpPr/>
          <p:nvPr/>
        </p:nvSpPr>
        <p:spPr>
          <a:xfrm rot="-2137593">
            <a:off x="643811" y="2559298"/>
            <a:ext cx="229076" cy="229076"/>
          </a:xfrm>
          <a:prstGeom prst="rect">
            <a:avLst/>
          </a:prstGeom>
          <a:solidFill>
            <a:schemeClr val="accent3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" name="Google Shape;56;p14"/>
          <p:cNvSpPr/>
          <p:nvPr/>
        </p:nvSpPr>
        <p:spPr>
          <a:xfrm rot="2220555">
            <a:off x="6801729" y="-498809"/>
            <a:ext cx="1951501" cy="1951501"/>
          </a:xfrm>
          <a:prstGeom prst="rect">
            <a:avLst/>
          </a:prstGeom>
          <a:solidFill>
            <a:schemeClr val="accent3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7" name="Google Shape;57;p14"/>
          <p:cNvSpPr/>
          <p:nvPr/>
        </p:nvSpPr>
        <p:spPr>
          <a:xfrm rot="-1336814">
            <a:off x="8104363" y="43513"/>
            <a:ext cx="1562133" cy="1562133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" name="Google Shape;58;p14"/>
          <p:cNvSpPr/>
          <p:nvPr/>
        </p:nvSpPr>
        <p:spPr>
          <a:xfrm rot="-1370883">
            <a:off x="5484017" y="417608"/>
            <a:ext cx="422056" cy="422056"/>
          </a:xfrm>
          <a:prstGeom prst="rect">
            <a:avLst/>
          </a:prstGeom>
          <a:solidFill>
            <a:schemeClr val="accent1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14"/>
          <p:cNvSpPr/>
          <p:nvPr/>
        </p:nvSpPr>
        <p:spPr>
          <a:xfrm rot="-1370883">
            <a:off x="8146763" y="2109668"/>
            <a:ext cx="354715" cy="354715"/>
          </a:xfrm>
          <a:prstGeom prst="rect">
            <a:avLst/>
          </a:prstGeom>
          <a:solidFill>
            <a:schemeClr val="accent4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" name="Google Shape;60;p14"/>
          <p:cNvSpPr/>
          <p:nvPr/>
        </p:nvSpPr>
        <p:spPr>
          <a:xfrm rot="-4169379">
            <a:off x="2270244" y="4048632"/>
            <a:ext cx="164252" cy="164252"/>
          </a:xfrm>
          <a:prstGeom prst="rect">
            <a:avLst/>
          </a:prstGeom>
          <a:solidFill>
            <a:schemeClr val="accent4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251858" y="177702"/>
            <a:ext cx="4201025" cy="397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595959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标题幻灯片">
  <p:cSld name="16_标题幻灯片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/>
          <p:nvPr/>
        </p:nvSpPr>
        <p:spPr>
          <a:xfrm rot="9822520">
            <a:off x="2324303" y="3082400"/>
            <a:ext cx="537743" cy="537743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4" name="Google Shape;64;p15"/>
          <p:cNvSpPr/>
          <p:nvPr/>
        </p:nvSpPr>
        <p:spPr>
          <a:xfrm rot="-3014278">
            <a:off x="2175654" y="1268294"/>
            <a:ext cx="1469168" cy="1469168"/>
          </a:xfrm>
          <a:prstGeom prst="rect">
            <a:avLst/>
          </a:prstGeom>
          <a:solidFill>
            <a:schemeClr val="accent3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5" name="Google Shape;65;p15"/>
          <p:cNvSpPr/>
          <p:nvPr/>
        </p:nvSpPr>
        <p:spPr>
          <a:xfrm rot="4450317">
            <a:off x="1879155" y="2373716"/>
            <a:ext cx="104831" cy="104831"/>
          </a:xfrm>
          <a:prstGeom prst="rect">
            <a:avLst/>
          </a:prstGeom>
          <a:solidFill>
            <a:schemeClr val="accent3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6" name="Google Shape;66;p15"/>
          <p:cNvSpPr/>
          <p:nvPr/>
        </p:nvSpPr>
        <p:spPr>
          <a:xfrm rot="892948">
            <a:off x="1252114" y="2128449"/>
            <a:ext cx="285888" cy="285888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7" name="Google Shape;67;p15"/>
          <p:cNvSpPr/>
          <p:nvPr/>
        </p:nvSpPr>
        <p:spPr>
          <a:xfrm rot="4240722">
            <a:off x="2216453" y="2556686"/>
            <a:ext cx="158749" cy="158749"/>
          </a:xfrm>
          <a:prstGeom prst="rect">
            <a:avLst/>
          </a:prstGeom>
          <a:solidFill>
            <a:schemeClr val="accent1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8" name="Google Shape;68;p15"/>
          <p:cNvSpPr/>
          <p:nvPr/>
        </p:nvSpPr>
        <p:spPr>
          <a:xfrm rot="3863176">
            <a:off x="1629920" y="1817717"/>
            <a:ext cx="359242" cy="359242"/>
          </a:xfrm>
          <a:prstGeom prst="rect">
            <a:avLst/>
          </a:prstGeom>
          <a:solidFill>
            <a:schemeClr val="accent4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9" name="Google Shape;69;p15"/>
          <p:cNvSpPr/>
          <p:nvPr/>
        </p:nvSpPr>
        <p:spPr>
          <a:xfrm rot="187853">
            <a:off x="870968" y="1319304"/>
            <a:ext cx="502058" cy="502058"/>
          </a:xfrm>
          <a:prstGeom prst="rect">
            <a:avLst/>
          </a:prstGeom>
          <a:solidFill>
            <a:schemeClr val="accent1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0" name="Google Shape;70;p15"/>
          <p:cNvSpPr/>
          <p:nvPr/>
        </p:nvSpPr>
        <p:spPr>
          <a:xfrm rot="905749">
            <a:off x="1683401" y="991370"/>
            <a:ext cx="722104" cy="722104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1" name="Google Shape;71;p15"/>
          <p:cNvSpPr/>
          <p:nvPr/>
        </p:nvSpPr>
        <p:spPr>
          <a:xfrm rot="-2277716">
            <a:off x="1533057" y="1275871"/>
            <a:ext cx="153101" cy="153101"/>
          </a:xfrm>
          <a:prstGeom prst="rect">
            <a:avLst/>
          </a:prstGeom>
          <a:solidFill>
            <a:schemeClr val="accent4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2" name="Google Shape;72;p15"/>
          <p:cNvSpPr/>
          <p:nvPr/>
        </p:nvSpPr>
        <p:spPr>
          <a:xfrm rot="42066">
            <a:off x="762900" y="2842016"/>
            <a:ext cx="189464" cy="189464"/>
          </a:xfrm>
          <a:prstGeom prst="rect">
            <a:avLst/>
          </a:prstGeom>
          <a:solidFill>
            <a:schemeClr val="accent3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3" name="Google Shape;73;p15"/>
          <p:cNvSpPr/>
          <p:nvPr/>
        </p:nvSpPr>
        <p:spPr>
          <a:xfrm rot="-1482015">
            <a:off x="2921059" y="1361869"/>
            <a:ext cx="2135629" cy="2135629"/>
          </a:xfrm>
          <a:prstGeom prst="rect">
            <a:avLst/>
          </a:prstGeom>
          <a:solidFill>
            <a:schemeClr val="accent4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" name="Google Shape;74;p15"/>
          <p:cNvSpPr/>
          <p:nvPr/>
        </p:nvSpPr>
        <p:spPr>
          <a:xfrm rot="905749">
            <a:off x="1835255" y="3477358"/>
            <a:ext cx="718813" cy="718813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5" name="Google Shape;75;p15"/>
          <p:cNvSpPr/>
          <p:nvPr/>
        </p:nvSpPr>
        <p:spPr>
          <a:xfrm rot="-2277716">
            <a:off x="3746500" y="3944404"/>
            <a:ext cx="153101" cy="153101"/>
          </a:xfrm>
          <a:prstGeom prst="rect">
            <a:avLst/>
          </a:prstGeom>
          <a:solidFill>
            <a:schemeClr val="accent4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6" name="Google Shape;76;p15"/>
          <p:cNvSpPr/>
          <p:nvPr/>
        </p:nvSpPr>
        <p:spPr>
          <a:xfrm rot="-1863389">
            <a:off x="2801335" y="3296593"/>
            <a:ext cx="748205" cy="748205"/>
          </a:xfrm>
          <a:prstGeom prst="rect">
            <a:avLst/>
          </a:prstGeom>
          <a:solidFill>
            <a:schemeClr val="accent3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标题幻灯片">
  <p:cSld name="13_标题幻灯片">
    <p:bg>
      <p:bgPr>
        <a:solidFill>
          <a:schemeClr val="l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/>
          <p:nvPr/>
        </p:nvSpPr>
        <p:spPr>
          <a:xfrm rot="-2361901">
            <a:off x="8580735" y="3812351"/>
            <a:ext cx="331682" cy="331682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9" name="Google Shape;79;p16"/>
          <p:cNvSpPr/>
          <p:nvPr/>
        </p:nvSpPr>
        <p:spPr>
          <a:xfrm rot="2558654">
            <a:off x="8038524" y="4190423"/>
            <a:ext cx="1343123" cy="1343123"/>
          </a:xfrm>
          <a:prstGeom prst="rect">
            <a:avLst/>
          </a:prstGeom>
          <a:solidFill>
            <a:schemeClr val="accent3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0" name="Google Shape;80;p16"/>
          <p:cNvSpPr/>
          <p:nvPr/>
        </p:nvSpPr>
        <p:spPr>
          <a:xfrm rot="-998715">
            <a:off x="7373448" y="4529891"/>
            <a:ext cx="772439" cy="772439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1" name="Google Shape;81;p16"/>
          <p:cNvSpPr/>
          <p:nvPr/>
        </p:nvSpPr>
        <p:spPr>
          <a:xfrm rot="-1032784">
            <a:off x="6920916" y="4612768"/>
            <a:ext cx="198949" cy="198949"/>
          </a:xfrm>
          <a:prstGeom prst="rect">
            <a:avLst/>
          </a:prstGeom>
          <a:solidFill>
            <a:schemeClr val="accent1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2" name="Google Shape;82;p16"/>
          <p:cNvSpPr/>
          <p:nvPr/>
        </p:nvSpPr>
        <p:spPr>
          <a:xfrm rot="-1032784">
            <a:off x="8266930" y="3616362"/>
            <a:ext cx="231627" cy="231627"/>
          </a:xfrm>
          <a:prstGeom prst="rect">
            <a:avLst/>
          </a:prstGeom>
          <a:solidFill>
            <a:schemeClr val="accent4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3" name="Google Shape;83;p16"/>
          <p:cNvSpPr/>
          <p:nvPr/>
        </p:nvSpPr>
        <p:spPr>
          <a:xfrm rot="-1703810">
            <a:off x="522157" y="25192"/>
            <a:ext cx="502058" cy="502058"/>
          </a:xfrm>
          <a:prstGeom prst="rect">
            <a:avLst/>
          </a:prstGeom>
          <a:solidFill>
            <a:schemeClr val="accent1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4" name="Google Shape;84;p16"/>
          <p:cNvSpPr/>
          <p:nvPr/>
        </p:nvSpPr>
        <p:spPr>
          <a:xfrm rot="-166596">
            <a:off x="-318598" y="-217121"/>
            <a:ext cx="946421" cy="946421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5" name="Google Shape;85;p16"/>
          <p:cNvSpPr/>
          <p:nvPr/>
        </p:nvSpPr>
        <p:spPr>
          <a:xfrm rot="-3014278">
            <a:off x="886177" y="694481"/>
            <a:ext cx="213524" cy="213524"/>
          </a:xfrm>
          <a:prstGeom prst="rect">
            <a:avLst/>
          </a:prstGeom>
          <a:solidFill>
            <a:schemeClr val="accent3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6" name="Google Shape;86;p16"/>
          <p:cNvSpPr/>
          <p:nvPr/>
        </p:nvSpPr>
        <p:spPr>
          <a:xfrm rot="-4169379">
            <a:off x="983306" y="101152"/>
            <a:ext cx="153101" cy="153101"/>
          </a:xfrm>
          <a:prstGeom prst="rect">
            <a:avLst/>
          </a:prstGeom>
          <a:solidFill>
            <a:schemeClr val="accent4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7" name="Google Shape;87;p16"/>
          <p:cNvSpPr txBox="1">
            <a:spLocks noGrp="1"/>
          </p:cNvSpPr>
          <p:nvPr>
            <p:ph type="body" idx="1"/>
          </p:nvPr>
        </p:nvSpPr>
        <p:spPr>
          <a:xfrm>
            <a:off x="1285375" y="177702"/>
            <a:ext cx="4201025" cy="397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595959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标题幻灯片">
  <p:cSld name="6_标题幻灯片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标题幻灯片">
  <p:cSld name="14_标题幻灯片">
    <p:bg>
      <p:bgPr>
        <a:solidFill>
          <a:schemeClr val="l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/>
          <p:nvPr/>
        </p:nvSpPr>
        <p:spPr>
          <a:xfrm rot="-6238231">
            <a:off x="4918567" y="-291005"/>
            <a:ext cx="878578" cy="878578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1" name="Google Shape;91;p18"/>
          <p:cNvSpPr/>
          <p:nvPr/>
        </p:nvSpPr>
        <p:spPr>
          <a:xfrm rot="2558654">
            <a:off x="4584193" y="2440707"/>
            <a:ext cx="248644" cy="248644"/>
          </a:xfrm>
          <a:prstGeom prst="rect">
            <a:avLst/>
          </a:prstGeom>
          <a:solidFill>
            <a:schemeClr val="accent3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2" name="Google Shape;92;p18"/>
          <p:cNvSpPr/>
          <p:nvPr/>
        </p:nvSpPr>
        <p:spPr>
          <a:xfrm rot="-998715">
            <a:off x="4355586" y="1951514"/>
            <a:ext cx="354519" cy="354519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3" name="Google Shape;93;p18"/>
          <p:cNvSpPr/>
          <p:nvPr/>
        </p:nvSpPr>
        <p:spPr>
          <a:xfrm rot="2349059">
            <a:off x="4699073" y="2050255"/>
            <a:ext cx="167786" cy="167786"/>
          </a:xfrm>
          <a:prstGeom prst="rect">
            <a:avLst/>
          </a:prstGeom>
          <a:solidFill>
            <a:schemeClr val="accent1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4" name="Google Shape;94;p18"/>
          <p:cNvSpPr/>
          <p:nvPr/>
        </p:nvSpPr>
        <p:spPr>
          <a:xfrm rot="1971513">
            <a:off x="4119323" y="1477125"/>
            <a:ext cx="359242" cy="359242"/>
          </a:xfrm>
          <a:prstGeom prst="rect">
            <a:avLst/>
          </a:prstGeom>
          <a:solidFill>
            <a:schemeClr val="accent4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5" name="Google Shape;95;p18"/>
          <p:cNvSpPr/>
          <p:nvPr/>
        </p:nvSpPr>
        <p:spPr>
          <a:xfrm rot="-1703810">
            <a:off x="4910996" y="896288"/>
            <a:ext cx="502058" cy="502058"/>
          </a:xfrm>
          <a:prstGeom prst="rect">
            <a:avLst/>
          </a:prstGeom>
          <a:solidFill>
            <a:schemeClr val="accent1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6" name="Google Shape;96;p18"/>
          <p:cNvSpPr/>
          <p:nvPr/>
        </p:nvSpPr>
        <p:spPr>
          <a:xfrm rot="-985914">
            <a:off x="3553504" y="594115"/>
            <a:ext cx="994199" cy="994199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7" name="Google Shape;97;p18"/>
          <p:cNvSpPr/>
          <p:nvPr/>
        </p:nvSpPr>
        <p:spPr>
          <a:xfrm rot="-3014278">
            <a:off x="3733127" y="-777350"/>
            <a:ext cx="1469168" cy="1469168"/>
          </a:xfrm>
          <a:prstGeom prst="rect">
            <a:avLst/>
          </a:prstGeom>
          <a:solidFill>
            <a:schemeClr val="accent3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8" name="Google Shape;98;p18"/>
          <p:cNvSpPr/>
          <p:nvPr/>
        </p:nvSpPr>
        <p:spPr>
          <a:xfrm rot="-4169379">
            <a:off x="3486517" y="282002"/>
            <a:ext cx="153101" cy="153101"/>
          </a:xfrm>
          <a:prstGeom prst="rect">
            <a:avLst/>
          </a:prstGeom>
          <a:solidFill>
            <a:schemeClr val="accent4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9" name="Google Shape;99;p18"/>
          <p:cNvSpPr/>
          <p:nvPr/>
        </p:nvSpPr>
        <p:spPr>
          <a:xfrm rot="-1849597">
            <a:off x="4703178" y="1538917"/>
            <a:ext cx="189464" cy="189464"/>
          </a:xfrm>
          <a:prstGeom prst="rect">
            <a:avLst/>
          </a:prstGeom>
          <a:solidFill>
            <a:schemeClr val="accent3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0" name="Google Shape;100;p18"/>
          <p:cNvSpPr/>
          <p:nvPr/>
        </p:nvSpPr>
        <p:spPr>
          <a:xfrm rot="-1703810">
            <a:off x="3089101" y="948689"/>
            <a:ext cx="247064" cy="247064"/>
          </a:xfrm>
          <a:prstGeom prst="rect">
            <a:avLst/>
          </a:prstGeom>
          <a:solidFill>
            <a:schemeClr val="accent1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1" name="Google Shape;101;p18"/>
          <p:cNvSpPr txBox="1">
            <a:spLocks noGrp="1"/>
          </p:cNvSpPr>
          <p:nvPr>
            <p:ph type="body" idx="1"/>
          </p:nvPr>
        </p:nvSpPr>
        <p:spPr>
          <a:xfrm>
            <a:off x="251858" y="177702"/>
            <a:ext cx="4201025" cy="397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595959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_标题幻灯片">
  <p:cSld name="17_标题幻灯片">
    <p:bg>
      <p:bgPr>
        <a:solidFill>
          <a:schemeClr val="lt1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/>
          <p:nvPr/>
        </p:nvSpPr>
        <p:spPr>
          <a:xfrm rot="-6238231">
            <a:off x="4918567" y="-291005"/>
            <a:ext cx="878578" cy="878578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4" name="Google Shape;104;p19"/>
          <p:cNvSpPr/>
          <p:nvPr/>
        </p:nvSpPr>
        <p:spPr>
          <a:xfrm rot="2558654">
            <a:off x="4584193" y="2440707"/>
            <a:ext cx="248644" cy="248644"/>
          </a:xfrm>
          <a:prstGeom prst="rect">
            <a:avLst/>
          </a:prstGeom>
          <a:solidFill>
            <a:schemeClr val="accent3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5" name="Google Shape;105;p19"/>
          <p:cNvSpPr/>
          <p:nvPr/>
        </p:nvSpPr>
        <p:spPr>
          <a:xfrm rot="-998715">
            <a:off x="4355586" y="1951514"/>
            <a:ext cx="354519" cy="354519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6" name="Google Shape;106;p19"/>
          <p:cNvSpPr/>
          <p:nvPr/>
        </p:nvSpPr>
        <p:spPr>
          <a:xfrm rot="2349059">
            <a:off x="4699073" y="2050255"/>
            <a:ext cx="167786" cy="167786"/>
          </a:xfrm>
          <a:prstGeom prst="rect">
            <a:avLst/>
          </a:prstGeom>
          <a:solidFill>
            <a:schemeClr val="accent1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7" name="Google Shape;107;p19"/>
          <p:cNvSpPr/>
          <p:nvPr/>
        </p:nvSpPr>
        <p:spPr>
          <a:xfrm rot="1971513">
            <a:off x="4119323" y="1477125"/>
            <a:ext cx="359242" cy="359242"/>
          </a:xfrm>
          <a:prstGeom prst="rect">
            <a:avLst/>
          </a:prstGeom>
          <a:solidFill>
            <a:schemeClr val="accent4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8" name="Google Shape;108;p19"/>
          <p:cNvSpPr/>
          <p:nvPr/>
        </p:nvSpPr>
        <p:spPr>
          <a:xfrm rot="-1703810">
            <a:off x="4910996" y="896288"/>
            <a:ext cx="502058" cy="502058"/>
          </a:xfrm>
          <a:prstGeom prst="rect">
            <a:avLst/>
          </a:prstGeom>
          <a:solidFill>
            <a:schemeClr val="accent1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9" name="Google Shape;109;p19"/>
          <p:cNvSpPr/>
          <p:nvPr/>
        </p:nvSpPr>
        <p:spPr>
          <a:xfrm rot="-985914">
            <a:off x="3553504" y="594115"/>
            <a:ext cx="994199" cy="994199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0" name="Google Shape;110;p19"/>
          <p:cNvSpPr/>
          <p:nvPr/>
        </p:nvSpPr>
        <p:spPr>
          <a:xfrm rot="-3014278">
            <a:off x="3733127" y="-777350"/>
            <a:ext cx="1469168" cy="1469168"/>
          </a:xfrm>
          <a:prstGeom prst="rect">
            <a:avLst/>
          </a:prstGeom>
          <a:solidFill>
            <a:schemeClr val="accent3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1" name="Google Shape;111;p19"/>
          <p:cNvSpPr/>
          <p:nvPr/>
        </p:nvSpPr>
        <p:spPr>
          <a:xfrm rot="-4169379">
            <a:off x="3486517" y="282002"/>
            <a:ext cx="153101" cy="153101"/>
          </a:xfrm>
          <a:prstGeom prst="rect">
            <a:avLst/>
          </a:prstGeom>
          <a:solidFill>
            <a:schemeClr val="accent4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2" name="Google Shape;112;p19"/>
          <p:cNvSpPr/>
          <p:nvPr/>
        </p:nvSpPr>
        <p:spPr>
          <a:xfrm rot="-1849597">
            <a:off x="4703178" y="1538917"/>
            <a:ext cx="189464" cy="189464"/>
          </a:xfrm>
          <a:prstGeom prst="rect">
            <a:avLst/>
          </a:prstGeom>
          <a:solidFill>
            <a:schemeClr val="accent3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3" name="Google Shape;113;p19"/>
          <p:cNvSpPr/>
          <p:nvPr/>
        </p:nvSpPr>
        <p:spPr>
          <a:xfrm rot="-1703810">
            <a:off x="3089101" y="948689"/>
            <a:ext cx="247064" cy="247064"/>
          </a:xfrm>
          <a:prstGeom prst="rect">
            <a:avLst/>
          </a:prstGeom>
          <a:solidFill>
            <a:schemeClr val="accent1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4" name="Google Shape;114;p19"/>
          <p:cNvSpPr txBox="1">
            <a:spLocks noGrp="1"/>
          </p:cNvSpPr>
          <p:nvPr>
            <p:ph type="body" idx="1"/>
          </p:nvPr>
        </p:nvSpPr>
        <p:spPr>
          <a:xfrm>
            <a:off x="251858" y="177702"/>
            <a:ext cx="4201025" cy="397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595959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5" name="Google Shape;115;p19"/>
          <p:cNvSpPr/>
          <p:nvPr/>
        </p:nvSpPr>
        <p:spPr>
          <a:xfrm rot="9822520">
            <a:off x="6499390" y="3522448"/>
            <a:ext cx="537743" cy="537743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6" name="Google Shape;116;p19"/>
          <p:cNvSpPr/>
          <p:nvPr/>
        </p:nvSpPr>
        <p:spPr>
          <a:xfrm rot="-3014278">
            <a:off x="6350740" y="1708342"/>
            <a:ext cx="1469168" cy="1469168"/>
          </a:xfrm>
          <a:prstGeom prst="rect">
            <a:avLst/>
          </a:prstGeom>
          <a:solidFill>
            <a:schemeClr val="accent3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7" name="Google Shape;117;p19"/>
          <p:cNvSpPr/>
          <p:nvPr/>
        </p:nvSpPr>
        <p:spPr>
          <a:xfrm rot="4450317">
            <a:off x="6054241" y="2813764"/>
            <a:ext cx="104831" cy="104831"/>
          </a:xfrm>
          <a:prstGeom prst="rect">
            <a:avLst/>
          </a:prstGeom>
          <a:solidFill>
            <a:schemeClr val="accent3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8" name="Google Shape;118;p19"/>
          <p:cNvSpPr/>
          <p:nvPr/>
        </p:nvSpPr>
        <p:spPr>
          <a:xfrm rot="892948">
            <a:off x="5427201" y="2568496"/>
            <a:ext cx="285888" cy="285888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9" name="Google Shape;119;p19"/>
          <p:cNvSpPr/>
          <p:nvPr/>
        </p:nvSpPr>
        <p:spPr>
          <a:xfrm rot="4240722">
            <a:off x="6391539" y="2996733"/>
            <a:ext cx="158749" cy="158749"/>
          </a:xfrm>
          <a:prstGeom prst="rect">
            <a:avLst/>
          </a:prstGeom>
          <a:solidFill>
            <a:schemeClr val="accent1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0" name="Google Shape;120;p19"/>
          <p:cNvSpPr/>
          <p:nvPr/>
        </p:nvSpPr>
        <p:spPr>
          <a:xfrm rot="3863176">
            <a:off x="5805006" y="2257765"/>
            <a:ext cx="359242" cy="359242"/>
          </a:xfrm>
          <a:prstGeom prst="rect">
            <a:avLst/>
          </a:prstGeom>
          <a:solidFill>
            <a:schemeClr val="accent4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1" name="Google Shape;121;p19"/>
          <p:cNvSpPr/>
          <p:nvPr/>
        </p:nvSpPr>
        <p:spPr>
          <a:xfrm rot="187853">
            <a:off x="5046054" y="1759351"/>
            <a:ext cx="502058" cy="502058"/>
          </a:xfrm>
          <a:prstGeom prst="rect">
            <a:avLst/>
          </a:prstGeom>
          <a:solidFill>
            <a:schemeClr val="accent1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2" name="Google Shape;122;p19"/>
          <p:cNvSpPr/>
          <p:nvPr/>
        </p:nvSpPr>
        <p:spPr>
          <a:xfrm rot="905749">
            <a:off x="5858488" y="1431417"/>
            <a:ext cx="722104" cy="722104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3" name="Google Shape;123;p19"/>
          <p:cNvSpPr/>
          <p:nvPr/>
        </p:nvSpPr>
        <p:spPr>
          <a:xfrm rot="-2277716">
            <a:off x="5708144" y="1715918"/>
            <a:ext cx="153101" cy="153101"/>
          </a:xfrm>
          <a:prstGeom prst="rect">
            <a:avLst/>
          </a:prstGeom>
          <a:solidFill>
            <a:schemeClr val="accent4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4" name="Google Shape;124;p19"/>
          <p:cNvSpPr/>
          <p:nvPr/>
        </p:nvSpPr>
        <p:spPr>
          <a:xfrm rot="42066">
            <a:off x="4937986" y="3282064"/>
            <a:ext cx="189464" cy="189464"/>
          </a:xfrm>
          <a:prstGeom prst="rect">
            <a:avLst/>
          </a:prstGeom>
          <a:solidFill>
            <a:schemeClr val="accent3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5" name="Google Shape;125;p19"/>
          <p:cNvSpPr/>
          <p:nvPr/>
        </p:nvSpPr>
        <p:spPr>
          <a:xfrm rot="-1482015">
            <a:off x="7096145" y="1801916"/>
            <a:ext cx="2135629" cy="2135629"/>
          </a:xfrm>
          <a:prstGeom prst="rect">
            <a:avLst/>
          </a:prstGeom>
          <a:solidFill>
            <a:schemeClr val="accent4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6" name="Google Shape;126;p19"/>
          <p:cNvSpPr/>
          <p:nvPr/>
        </p:nvSpPr>
        <p:spPr>
          <a:xfrm rot="905749">
            <a:off x="6010342" y="3917405"/>
            <a:ext cx="718813" cy="718813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7" name="Google Shape;127;p19"/>
          <p:cNvSpPr/>
          <p:nvPr/>
        </p:nvSpPr>
        <p:spPr>
          <a:xfrm rot="-2277716">
            <a:off x="7921586" y="4384451"/>
            <a:ext cx="153101" cy="153101"/>
          </a:xfrm>
          <a:prstGeom prst="rect">
            <a:avLst/>
          </a:prstGeom>
          <a:solidFill>
            <a:schemeClr val="accent4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8" name="Google Shape;128;p19"/>
          <p:cNvSpPr/>
          <p:nvPr/>
        </p:nvSpPr>
        <p:spPr>
          <a:xfrm rot="-1863389">
            <a:off x="6976421" y="3736640"/>
            <a:ext cx="748205" cy="748205"/>
          </a:xfrm>
          <a:prstGeom prst="rect">
            <a:avLst/>
          </a:prstGeom>
          <a:solidFill>
            <a:schemeClr val="accent3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标题幻灯片">
  <p:cSld name="15_标题幻灯片">
    <p:bg>
      <p:bgPr>
        <a:solidFill>
          <a:schemeClr val="lt1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/>
          <p:nvPr/>
        </p:nvSpPr>
        <p:spPr>
          <a:xfrm rot="6238231" flipH="1">
            <a:off x="7055544" y="3176095"/>
            <a:ext cx="878578" cy="878578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1" name="Google Shape;131;p20"/>
          <p:cNvSpPr/>
          <p:nvPr/>
        </p:nvSpPr>
        <p:spPr>
          <a:xfrm rot="-2558654" flipH="1">
            <a:off x="7566190" y="4579757"/>
            <a:ext cx="141078" cy="141078"/>
          </a:xfrm>
          <a:prstGeom prst="rect">
            <a:avLst/>
          </a:prstGeom>
          <a:solidFill>
            <a:schemeClr val="accent3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2" name="Google Shape;132;p20"/>
          <p:cNvSpPr/>
          <p:nvPr/>
        </p:nvSpPr>
        <p:spPr>
          <a:xfrm rot="998715" flipH="1">
            <a:off x="7879757" y="4216550"/>
            <a:ext cx="354519" cy="354519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3" name="Google Shape;133;p20"/>
          <p:cNvSpPr/>
          <p:nvPr/>
        </p:nvSpPr>
        <p:spPr>
          <a:xfrm rot="-2349059" flipH="1">
            <a:off x="7634491" y="4266518"/>
            <a:ext cx="167786" cy="167786"/>
          </a:xfrm>
          <a:prstGeom prst="rect">
            <a:avLst/>
          </a:prstGeom>
          <a:solidFill>
            <a:schemeClr val="accent1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4" name="Google Shape;134;p20"/>
          <p:cNvSpPr/>
          <p:nvPr/>
        </p:nvSpPr>
        <p:spPr>
          <a:xfrm rot="-1971513" flipH="1">
            <a:off x="8374125" y="4944225"/>
            <a:ext cx="359242" cy="359242"/>
          </a:xfrm>
          <a:prstGeom prst="rect">
            <a:avLst/>
          </a:prstGeom>
          <a:solidFill>
            <a:schemeClr val="accent4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5" name="Google Shape;135;p20"/>
          <p:cNvSpPr/>
          <p:nvPr/>
        </p:nvSpPr>
        <p:spPr>
          <a:xfrm rot="1703810" flipH="1">
            <a:off x="8653393" y="1994718"/>
            <a:ext cx="502058" cy="502058"/>
          </a:xfrm>
          <a:prstGeom prst="rect">
            <a:avLst/>
          </a:prstGeom>
          <a:solidFill>
            <a:schemeClr val="accent1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6" name="Google Shape;136;p20"/>
          <p:cNvSpPr/>
          <p:nvPr/>
        </p:nvSpPr>
        <p:spPr>
          <a:xfrm rot="985914" flipH="1">
            <a:off x="8304986" y="4061215"/>
            <a:ext cx="994199" cy="994199"/>
          </a:xfrm>
          <a:prstGeom prst="rect">
            <a:avLst/>
          </a:prstGeom>
          <a:solidFill>
            <a:schemeClr val="accent5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7" name="Google Shape;137;p20"/>
          <p:cNvSpPr/>
          <p:nvPr/>
        </p:nvSpPr>
        <p:spPr>
          <a:xfrm rot="3014278" flipH="1">
            <a:off x="7650394" y="2689750"/>
            <a:ext cx="1469168" cy="1469168"/>
          </a:xfrm>
          <a:prstGeom prst="rect">
            <a:avLst/>
          </a:prstGeom>
          <a:solidFill>
            <a:schemeClr val="accent3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8" name="Google Shape;138;p20"/>
          <p:cNvSpPr/>
          <p:nvPr/>
        </p:nvSpPr>
        <p:spPr>
          <a:xfrm rot="4169379" flipH="1">
            <a:off x="6715804" y="4096651"/>
            <a:ext cx="153101" cy="153101"/>
          </a:xfrm>
          <a:prstGeom prst="rect">
            <a:avLst/>
          </a:prstGeom>
          <a:solidFill>
            <a:schemeClr val="accent4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9" name="Google Shape;139;p20"/>
          <p:cNvSpPr/>
          <p:nvPr/>
        </p:nvSpPr>
        <p:spPr>
          <a:xfrm rot="1849597" flipH="1">
            <a:off x="7811504" y="4790101"/>
            <a:ext cx="501764" cy="501764"/>
          </a:xfrm>
          <a:prstGeom prst="rect">
            <a:avLst/>
          </a:prstGeom>
          <a:solidFill>
            <a:schemeClr val="accent3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0" name="Google Shape;140;p20"/>
          <p:cNvSpPr/>
          <p:nvPr/>
        </p:nvSpPr>
        <p:spPr>
          <a:xfrm rot="1703810" flipH="1">
            <a:off x="7538719" y="2424116"/>
            <a:ext cx="247064" cy="247064"/>
          </a:xfrm>
          <a:prstGeom prst="rect">
            <a:avLst/>
          </a:prstGeom>
          <a:solidFill>
            <a:schemeClr val="accent1">
              <a:alpha val="49411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251858" y="177702"/>
            <a:ext cx="4201025" cy="397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595959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标题幻灯片">
  <p:cSld name="10_标题幻灯片">
    <p:bg>
      <p:bgPr>
        <a:solidFill>
          <a:schemeClr val="accent1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标题幻灯片">
  <p:cSld name="7_标题幻灯片">
    <p:bg>
      <p:bgPr>
        <a:solidFill>
          <a:schemeClr val="accent2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标题幻灯片">
  <p:cSld name="8_标题幻灯片">
    <p:bg>
      <p:bgPr>
        <a:solidFill>
          <a:schemeClr val="accent3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标题幻灯片">
  <p:cSld name="9_标题幻灯片">
    <p:bg>
      <p:bgPr>
        <a:solidFill>
          <a:schemeClr val="accent4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标题幻灯片">
  <p:cSld name="11_标题幻灯片">
    <p:bg>
      <p:bgPr>
        <a:solidFill>
          <a:schemeClr val="accent5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标题幻灯片">
  <p:cSld name="2_标题幻灯片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>
            <a:spLocks noGrp="1"/>
          </p:cNvSpPr>
          <p:nvPr>
            <p:ph type="body" idx="1"/>
          </p:nvPr>
        </p:nvSpPr>
        <p:spPr>
          <a:xfrm>
            <a:off x="494253" y="193675"/>
            <a:ext cx="3651088" cy="397177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9" name="Google Shape;149;p26"/>
          <p:cNvSpPr txBox="1">
            <a:spLocks noGrp="1"/>
          </p:cNvSpPr>
          <p:nvPr>
            <p:ph type="body" idx="2"/>
          </p:nvPr>
        </p:nvSpPr>
        <p:spPr>
          <a:xfrm>
            <a:off x="8539944" y="128660"/>
            <a:ext cx="604056" cy="46219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50" name="Google Shape;150;p26"/>
          <p:cNvSpPr>
            <a:spLocks noGrp="1"/>
          </p:cNvSpPr>
          <p:nvPr>
            <p:ph type="pic" idx="3"/>
          </p:nvPr>
        </p:nvSpPr>
        <p:spPr>
          <a:xfrm>
            <a:off x="282576" y="4492106"/>
            <a:ext cx="1470025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标题幻灯片">
  <p:cSld name="3_标题幻灯片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/>
          <p:nvPr/>
        </p:nvSpPr>
        <p:spPr>
          <a:xfrm>
            <a:off x="330452" y="569905"/>
            <a:ext cx="117724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 sz="1400" b="0" i="0" u="none" strike="noStrike" cap="non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背景图片素材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7"/>
          <p:cNvSpPr/>
          <p:nvPr/>
        </p:nvSpPr>
        <p:spPr>
          <a:xfrm>
            <a:off x="330452" y="136834"/>
            <a:ext cx="583333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zh-TW" sz="800" b="0" i="0" u="none" strike="noStrike" cap="non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OfficePLUS</a:t>
            </a:r>
            <a:endParaRPr sz="800" b="0" i="0" u="none" strike="noStrike" cap="none">
              <a:solidFill>
                <a:srgbClr val="3F3F3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标题幻灯片">
  <p:cSld name="4_标题幻灯片">
    <p:bg>
      <p:bgPr>
        <a:solidFill>
          <a:srgbClr val="E73A1C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/>
          <p:nvPr/>
        </p:nvSpPr>
        <p:spPr>
          <a:xfrm>
            <a:off x="330452" y="569905"/>
            <a:ext cx="496771" cy="284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 sz="14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标注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8"/>
          <p:cNvSpPr/>
          <p:nvPr/>
        </p:nvSpPr>
        <p:spPr>
          <a:xfrm>
            <a:off x="1929442" y="569905"/>
            <a:ext cx="1051501" cy="2589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1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字体使用 </a:t>
            </a:r>
            <a:endParaRPr sz="11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1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行距</a:t>
            </a:r>
            <a:endParaRPr sz="11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1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背景图片出处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1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声明</a:t>
            </a:r>
            <a:endParaRPr sz="11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7" name="Google Shape;157;p28"/>
          <p:cNvSpPr/>
          <p:nvPr/>
        </p:nvSpPr>
        <p:spPr>
          <a:xfrm>
            <a:off x="3114758" y="569905"/>
            <a:ext cx="5305759" cy="3179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1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英文 Century Gothic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1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中文 微软雅黑</a:t>
            </a:r>
            <a:endParaRPr sz="11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1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正文 1.3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1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cn.bing.com</a:t>
            </a:r>
            <a:endParaRPr sz="11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entury Gothic"/>
              <a:buNone/>
            </a:pPr>
            <a:r>
              <a:rPr lang="zh-TW" sz="1000" b="0" i="0" u="none" strike="noStrike" cap="non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本网站所提供的任何信息内容（包括但不限于 </a:t>
            </a:r>
            <a:r>
              <a:rPr lang="zh-TW" sz="10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PPT </a:t>
            </a:r>
            <a:r>
              <a:rPr lang="zh-TW" sz="1000" b="0" i="0" u="none" strike="noStrike" cap="non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模板、</a:t>
            </a:r>
            <a:r>
              <a:rPr lang="zh-TW" sz="10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Word </a:t>
            </a:r>
            <a:r>
              <a:rPr lang="zh-TW" sz="1000" b="0" i="0" u="none" strike="noStrike" cap="non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文档、</a:t>
            </a:r>
            <a:r>
              <a:rPr lang="zh-TW" sz="10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Excel </a:t>
            </a:r>
            <a:r>
              <a:rPr lang="zh-TW" sz="1000" b="0" i="0" u="none" strike="noStrike" cap="non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图表、图片素材等）均受《中华人民共和国著作权法》、《信息网络传播权保护条例》及其他适用的法律法规的保护，未经权利人书面明确授权，信息内容的任何部分(包括图片或图表)不得被全部或部分的复制、传播、销售，否则将承担法律责任。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8"/>
          <p:cNvSpPr/>
          <p:nvPr/>
        </p:nvSpPr>
        <p:spPr>
          <a:xfrm>
            <a:off x="330452" y="136834"/>
            <a:ext cx="583333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zh-TW" sz="8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OfficePLUS</a:t>
            </a:r>
            <a:endParaRPr sz="8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标题幻灯片">
  <p:cSld name="5_标题幻灯片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/>
          <p:nvPr/>
        </p:nvSpPr>
        <p:spPr>
          <a:xfrm>
            <a:off x="3335966" y="3344043"/>
            <a:ext cx="2472071" cy="223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zh-TW" sz="10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点击</a:t>
            </a:r>
            <a:r>
              <a:rPr lang="zh-TW"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Logo</a:t>
            </a:r>
            <a:r>
              <a:rPr lang="zh-TW" sz="10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获取更多优质模板（放映模式）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p2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29000" y="2420874"/>
            <a:ext cx="2286000" cy="3017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/>
          <p:nvPr/>
        </p:nvSpPr>
        <p:spPr>
          <a:xfrm>
            <a:off x="4436624" y="971169"/>
            <a:ext cx="270747" cy="623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zh-TW" sz="3600" b="1" i="0" u="none" strike="noStrike" cap="non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.</a:t>
            </a:r>
            <a:endParaRPr sz="3600" b="1" i="0" u="none" strike="noStrike" cap="none">
              <a:solidFill>
                <a:schemeClr val="accen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68" name="Google Shape;168;p30"/>
          <p:cNvSpPr txBox="1"/>
          <p:nvPr/>
        </p:nvSpPr>
        <p:spPr>
          <a:xfrm>
            <a:off x="0" y="1808350"/>
            <a:ext cx="9144000" cy="12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zh-TW" sz="5000" b="1">
                <a:solidFill>
                  <a:schemeClr val="accent4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倒車雷達</a:t>
            </a:r>
            <a:endParaRPr sz="5000" b="1" i="0" u="none" strike="noStrike" cap="none">
              <a:solidFill>
                <a:schemeClr val="accent4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69" name="Google Shape;169;p30"/>
          <p:cNvSpPr txBox="1"/>
          <p:nvPr/>
        </p:nvSpPr>
        <p:spPr>
          <a:xfrm>
            <a:off x="5535925" y="2821725"/>
            <a:ext cx="3087600" cy="12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1" i="0" u="none" strike="noStrike" cap="none">
                <a:solidFill>
                  <a:schemeClr val="accent4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第</a:t>
            </a:r>
            <a:r>
              <a:rPr lang="zh-TW" sz="1800" b="1">
                <a:solidFill>
                  <a:schemeClr val="accent4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16</a:t>
            </a:r>
            <a:r>
              <a:rPr lang="zh-TW" sz="1800" b="1" i="0" u="none" strike="noStrike" cap="none">
                <a:solidFill>
                  <a:schemeClr val="accent4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組</a:t>
            </a:r>
            <a:endParaRPr sz="1800" b="1" i="0" u="none" strike="noStrike" cap="none">
              <a:solidFill>
                <a:schemeClr val="accent4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1" i="0" u="none" strike="noStrike" cap="none">
                <a:solidFill>
                  <a:schemeClr val="accent4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錢承	B073021024</a:t>
            </a:r>
            <a:endParaRPr sz="1800" b="1" i="0" u="none" strike="noStrike" cap="none">
              <a:solidFill>
                <a:schemeClr val="accent4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1" i="0" u="none" strike="noStrike" cap="none">
                <a:solidFill>
                  <a:schemeClr val="accent4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謝朋潔	B075020033</a:t>
            </a:r>
            <a:endParaRPr sz="1800" b="1" i="0" u="none" strike="noStrike" cap="none">
              <a:solidFill>
                <a:schemeClr val="accent4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1" i="0" u="none" strike="noStrike" cap="none">
                <a:solidFill>
                  <a:schemeClr val="accent4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陳嘉儀	B072040008</a:t>
            </a:r>
            <a:endParaRPr sz="1800" b="1" i="0" u="none" strike="noStrike" cap="none">
              <a:solidFill>
                <a:schemeClr val="accent4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9"/>
          <p:cNvSpPr txBox="1">
            <a:spLocks noGrp="1"/>
          </p:cNvSpPr>
          <p:nvPr>
            <p:ph type="body" idx="1"/>
          </p:nvPr>
        </p:nvSpPr>
        <p:spPr>
          <a:xfrm>
            <a:off x="1285375" y="228600"/>
            <a:ext cx="7084200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zh-TW" sz="3600">
                <a:solidFill>
                  <a:schemeClr val="accent4"/>
                </a:solidFill>
              </a:rPr>
              <a:t>放置中間時</a:t>
            </a:r>
            <a:endParaRPr sz="3600">
              <a:solidFill>
                <a:schemeClr val="accent4"/>
              </a:solidFill>
            </a:endParaRPr>
          </a:p>
        </p:txBody>
      </p:sp>
      <p:pic>
        <p:nvPicPr>
          <p:cNvPr id="2" name="mid">
            <a:hlinkClick r:id="" action="ppaction://media"/>
            <a:extLst>
              <a:ext uri="{FF2B5EF4-FFF2-40B4-BE49-F238E27FC236}">
                <a16:creationId xmlns:a16="http://schemas.microsoft.com/office/drawing/2014/main" id="{9301DA6E-046C-414C-8729-C17B8A6643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64613" y="0"/>
            <a:ext cx="2894012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0"/>
          <p:cNvSpPr txBox="1">
            <a:spLocks noGrp="1"/>
          </p:cNvSpPr>
          <p:nvPr>
            <p:ph type="body" idx="1"/>
          </p:nvPr>
        </p:nvSpPr>
        <p:spPr>
          <a:xfrm>
            <a:off x="1285375" y="228600"/>
            <a:ext cx="7084200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zh-TW" sz="3600">
                <a:solidFill>
                  <a:schemeClr val="accent4"/>
                </a:solidFill>
              </a:rPr>
              <a:t>放置左邊時</a:t>
            </a:r>
            <a:endParaRPr sz="3600">
              <a:solidFill>
                <a:schemeClr val="accent4"/>
              </a:solidFill>
            </a:endParaRPr>
          </a:p>
        </p:txBody>
      </p:sp>
      <p:pic>
        <p:nvPicPr>
          <p:cNvPr id="2" name="left">
            <a:hlinkClick r:id="" action="ppaction://media"/>
            <a:extLst>
              <a:ext uri="{FF2B5EF4-FFF2-40B4-BE49-F238E27FC236}">
                <a16:creationId xmlns:a16="http://schemas.microsoft.com/office/drawing/2014/main" id="{BED415DA-F7AD-44B0-923E-D5FA8E9983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0" y="0"/>
            <a:ext cx="2894013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1"/>
          <p:cNvSpPr txBox="1">
            <a:spLocks noGrp="1"/>
          </p:cNvSpPr>
          <p:nvPr>
            <p:ph type="body" idx="1"/>
          </p:nvPr>
        </p:nvSpPr>
        <p:spPr>
          <a:xfrm>
            <a:off x="1285375" y="228600"/>
            <a:ext cx="7084200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zh-TW" sz="3600">
                <a:solidFill>
                  <a:schemeClr val="accent4"/>
                </a:solidFill>
              </a:rPr>
              <a:t>放置右邊時</a:t>
            </a:r>
            <a:endParaRPr sz="3600">
              <a:solidFill>
                <a:schemeClr val="accent4"/>
              </a:solidFill>
            </a:endParaRPr>
          </a:p>
        </p:txBody>
      </p:sp>
      <p:pic>
        <p:nvPicPr>
          <p:cNvPr id="2" name="right">
            <a:hlinkClick r:id="" action="ppaction://media"/>
            <a:extLst>
              <a:ext uri="{FF2B5EF4-FFF2-40B4-BE49-F238E27FC236}">
                <a16:creationId xmlns:a16="http://schemas.microsoft.com/office/drawing/2014/main" id="{D3191AA7-8B8F-47CE-8B14-B2F75B223C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75986" y="0"/>
            <a:ext cx="2894013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6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2"/>
          <p:cNvSpPr txBox="1"/>
          <p:nvPr/>
        </p:nvSpPr>
        <p:spPr>
          <a:xfrm>
            <a:off x="3051450" y="1579050"/>
            <a:ext cx="30411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zh-TW" sz="3300" b="1" i="0" u="none" strike="noStrike" cap="non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THANK YOU!</a:t>
            </a:r>
            <a:endParaRPr sz="3300" b="1" i="0" u="none" strike="noStrike" cap="none">
              <a:solidFill>
                <a:schemeClr val="accen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42" name="Google Shape;242;p42"/>
          <p:cNvSpPr txBox="1"/>
          <p:nvPr/>
        </p:nvSpPr>
        <p:spPr>
          <a:xfrm>
            <a:off x="3051450" y="2156250"/>
            <a:ext cx="3041100" cy="831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zh-TW" sz="5000" b="1" i="0" u="none" strike="noStrike" cap="non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感謝聆聽</a:t>
            </a:r>
            <a:endParaRPr sz="5000" b="1" i="0" u="none" strike="noStrike" cap="none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/>
          <p:cNvSpPr txBox="1">
            <a:spLocks noGrp="1"/>
          </p:cNvSpPr>
          <p:nvPr>
            <p:ph type="body" idx="1"/>
          </p:nvPr>
        </p:nvSpPr>
        <p:spPr>
          <a:xfrm>
            <a:off x="1285375" y="228600"/>
            <a:ext cx="7084200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3600">
                <a:solidFill>
                  <a:schemeClr val="accent4"/>
                </a:solidFill>
              </a:rPr>
              <a:t>倒車系統功能</a:t>
            </a:r>
            <a:endParaRPr sz="3600">
              <a:solidFill>
                <a:schemeClr val="accent4"/>
              </a:solidFill>
            </a:endParaRPr>
          </a:p>
        </p:txBody>
      </p:sp>
      <p:sp>
        <p:nvSpPr>
          <p:cNvPr id="175" name="Google Shape;175;p31"/>
          <p:cNvSpPr txBox="1"/>
          <p:nvPr/>
        </p:nvSpPr>
        <p:spPr>
          <a:xfrm>
            <a:off x="642950" y="683075"/>
            <a:ext cx="8416800" cy="43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3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rosoft Yahei"/>
              <a:buAutoNum type="arabicPeriod"/>
            </a:pPr>
            <a:r>
              <a:rPr lang="zh-TW" sz="24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利用超音波感測角度</a:t>
            </a:r>
            <a:endParaRPr sz="24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rosoft Yahei"/>
              <a:buAutoNum type="arabicPeriod"/>
            </a:pPr>
            <a:r>
              <a:rPr lang="zh-TW" sz="24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微調並且修正方向</a:t>
            </a:r>
            <a:endParaRPr sz="24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rosoft Yahei"/>
              <a:buAutoNum type="arabicPeriod"/>
            </a:pPr>
            <a:r>
              <a:rPr lang="zh-TW" sz="24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在一定的距離利用蜂鳴器發出警告</a:t>
            </a:r>
            <a:endParaRPr sz="24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rosoft Yahei"/>
              <a:buAutoNum type="arabicPeriod"/>
            </a:pPr>
            <a:r>
              <a:rPr lang="zh-TW" sz="24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當距離達到目標時，執行停車</a:t>
            </a:r>
            <a:endParaRPr sz="24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2"/>
          <p:cNvSpPr txBox="1">
            <a:spLocks noGrp="1"/>
          </p:cNvSpPr>
          <p:nvPr>
            <p:ph type="body" idx="1"/>
          </p:nvPr>
        </p:nvSpPr>
        <p:spPr>
          <a:xfrm>
            <a:off x="1285375" y="228600"/>
            <a:ext cx="7084200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zh-TW" sz="3600">
                <a:solidFill>
                  <a:schemeClr val="accent4"/>
                </a:solidFill>
              </a:rPr>
              <a:t>實作方法</a:t>
            </a:r>
            <a:endParaRPr sz="3600">
              <a:solidFill>
                <a:schemeClr val="accent4"/>
              </a:solidFill>
            </a:endParaRPr>
          </a:p>
        </p:txBody>
      </p:sp>
      <p:sp>
        <p:nvSpPr>
          <p:cNvPr id="181" name="Google Shape;181;p32"/>
          <p:cNvSpPr txBox="1"/>
          <p:nvPr/>
        </p:nvSpPr>
        <p:spPr>
          <a:xfrm>
            <a:off x="1285375" y="530675"/>
            <a:ext cx="7774500" cy="11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3600"/>
              </a:spcBef>
              <a:spcAft>
                <a:spcPts val="3600"/>
              </a:spcAft>
              <a:buNone/>
            </a:pPr>
            <a:r>
              <a:rPr lang="zh-TW" sz="24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使用Arduino UNO當作主控版</a:t>
            </a:r>
            <a:endParaRPr sz="24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182" name="Google Shape;182;p32"/>
          <p:cNvPicPr preferRelativeResize="0"/>
          <p:nvPr/>
        </p:nvPicPr>
        <p:blipFill rotWithShape="1">
          <a:blip r:embed="rId3">
            <a:alphaModFix/>
          </a:blip>
          <a:srcRect t="27061" b="21753"/>
          <a:stretch/>
        </p:blipFill>
        <p:spPr>
          <a:xfrm>
            <a:off x="1467650" y="1730386"/>
            <a:ext cx="4490726" cy="306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>
            <a:spLocks noGrp="1"/>
          </p:cNvSpPr>
          <p:nvPr>
            <p:ph type="body" idx="1"/>
          </p:nvPr>
        </p:nvSpPr>
        <p:spPr>
          <a:xfrm>
            <a:off x="1285375" y="228600"/>
            <a:ext cx="7084200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zh-TW" sz="3600">
                <a:solidFill>
                  <a:schemeClr val="accent4"/>
                </a:solidFill>
              </a:rPr>
              <a:t>實作方法</a:t>
            </a:r>
            <a:endParaRPr sz="3600">
              <a:solidFill>
                <a:schemeClr val="accent4"/>
              </a:solidFill>
            </a:endParaRPr>
          </a:p>
        </p:txBody>
      </p:sp>
      <p:sp>
        <p:nvSpPr>
          <p:cNvPr id="188" name="Google Shape;188;p33"/>
          <p:cNvSpPr txBox="1"/>
          <p:nvPr/>
        </p:nvSpPr>
        <p:spPr>
          <a:xfrm>
            <a:off x="1285375" y="530675"/>
            <a:ext cx="7774500" cy="12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3600"/>
              </a:spcBef>
              <a:spcAft>
                <a:spcPts val="3600"/>
              </a:spcAft>
              <a:buNone/>
            </a:pPr>
            <a:r>
              <a:rPr lang="zh-TW" sz="24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使用L289N馬達模組控制馬達轉速及方向</a:t>
            </a:r>
            <a:endParaRPr sz="24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189" name="Google Shape;189;p33"/>
          <p:cNvPicPr preferRelativeResize="0"/>
          <p:nvPr/>
        </p:nvPicPr>
        <p:blipFill rotWithShape="1">
          <a:blip r:embed="rId3">
            <a:alphaModFix/>
          </a:blip>
          <a:srcRect t="35454" b="10833"/>
          <a:stretch/>
        </p:blipFill>
        <p:spPr>
          <a:xfrm>
            <a:off x="1285375" y="1629575"/>
            <a:ext cx="4650874" cy="3328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4"/>
          <p:cNvSpPr txBox="1">
            <a:spLocks noGrp="1"/>
          </p:cNvSpPr>
          <p:nvPr>
            <p:ph type="body" idx="1"/>
          </p:nvPr>
        </p:nvSpPr>
        <p:spPr>
          <a:xfrm>
            <a:off x="1285375" y="228600"/>
            <a:ext cx="7084200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zh-TW" sz="3600">
                <a:solidFill>
                  <a:schemeClr val="accent4"/>
                </a:solidFill>
              </a:rPr>
              <a:t>實作方法</a:t>
            </a:r>
            <a:endParaRPr sz="3600">
              <a:solidFill>
                <a:schemeClr val="accent4"/>
              </a:solidFill>
            </a:endParaRPr>
          </a:p>
        </p:txBody>
      </p:sp>
      <p:sp>
        <p:nvSpPr>
          <p:cNvPr id="195" name="Google Shape;195;p34"/>
          <p:cNvSpPr txBox="1"/>
          <p:nvPr/>
        </p:nvSpPr>
        <p:spPr>
          <a:xfrm>
            <a:off x="1285375" y="530675"/>
            <a:ext cx="7774500" cy="11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3600"/>
              </a:spcBef>
              <a:spcAft>
                <a:spcPts val="3600"/>
              </a:spcAft>
              <a:buNone/>
            </a:pPr>
            <a:r>
              <a:rPr lang="zh-TW" sz="24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兩個超音波模組偵測距離以及角度</a:t>
            </a:r>
            <a:endParaRPr sz="24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196" name="Google Shape;196;p34"/>
          <p:cNvPicPr preferRelativeResize="0"/>
          <p:nvPr/>
        </p:nvPicPr>
        <p:blipFill rotWithShape="1">
          <a:blip r:embed="rId3">
            <a:alphaModFix/>
          </a:blip>
          <a:srcRect t="29283" b="20923"/>
          <a:stretch/>
        </p:blipFill>
        <p:spPr>
          <a:xfrm>
            <a:off x="1438975" y="1730375"/>
            <a:ext cx="4889698" cy="32444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5"/>
          <p:cNvSpPr txBox="1">
            <a:spLocks noGrp="1"/>
          </p:cNvSpPr>
          <p:nvPr>
            <p:ph type="body" idx="1"/>
          </p:nvPr>
        </p:nvSpPr>
        <p:spPr>
          <a:xfrm>
            <a:off x="1285375" y="228600"/>
            <a:ext cx="7084200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zh-TW" sz="3600">
                <a:solidFill>
                  <a:schemeClr val="accent4"/>
                </a:solidFill>
              </a:rPr>
              <a:t>實作方法</a:t>
            </a:r>
            <a:endParaRPr sz="3600">
              <a:solidFill>
                <a:schemeClr val="accent4"/>
              </a:solidFill>
            </a:endParaRPr>
          </a:p>
        </p:txBody>
      </p:sp>
      <p:sp>
        <p:nvSpPr>
          <p:cNvPr id="202" name="Google Shape;202;p35"/>
          <p:cNvSpPr txBox="1"/>
          <p:nvPr/>
        </p:nvSpPr>
        <p:spPr>
          <a:xfrm>
            <a:off x="1285375" y="530675"/>
            <a:ext cx="7774500" cy="11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3600"/>
              </a:spcBef>
              <a:spcAft>
                <a:spcPts val="3600"/>
              </a:spcAft>
              <a:buNone/>
            </a:pPr>
            <a:r>
              <a:rPr lang="zh-TW" sz="24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使用蜂鳴器發出警告聲</a:t>
            </a:r>
            <a:endParaRPr sz="24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203" name="Google Shape;203;p35"/>
          <p:cNvPicPr preferRelativeResize="0"/>
          <p:nvPr/>
        </p:nvPicPr>
        <p:blipFill rotWithShape="1">
          <a:blip r:embed="rId3">
            <a:alphaModFix/>
          </a:blip>
          <a:srcRect t="34808" b="23248"/>
          <a:stretch/>
        </p:blipFill>
        <p:spPr>
          <a:xfrm>
            <a:off x="1463775" y="1730375"/>
            <a:ext cx="5751423" cy="3214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6"/>
          <p:cNvSpPr txBox="1">
            <a:spLocks noGrp="1"/>
          </p:cNvSpPr>
          <p:nvPr>
            <p:ph type="body" idx="1"/>
          </p:nvPr>
        </p:nvSpPr>
        <p:spPr>
          <a:xfrm>
            <a:off x="1285375" y="228600"/>
            <a:ext cx="7084200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zh-TW" sz="3600">
                <a:solidFill>
                  <a:schemeClr val="accent4"/>
                </a:solidFill>
              </a:rPr>
              <a:t>計算與改變角度</a:t>
            </a:r>
            <a:endParaRPr sz="3600">
              <a:solidFill>
                <a:schemeClr val="accent4"/>
              </a:solidFill>
            </a:endParaRPr>
          </a:p>
        </p:txBody>
      </p:sp>
      <p:sp>
        <p:nvSpPr>
          <p:cNvPr id="209" name="Google Shape;209;p36"/>
          <p:cNvSpPr txBox="1"/>
          <p:nvPr/>
        </p:nvSpPr>
        <p:spPr>
          <a:xfrm>
            <a:off x="642950" y="683075"/>
            <a:ext cx="8416800" cy="43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3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rosoft Yahei"/>
              <a:buAutoNum type="arabicPeriod"/>
            </a:pPr>
            <a:r>
              <a:rPr lang="zh-TW" sz="24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透過計算左右超音波的距離差距，判斷現在倒車入庫角度</a:t>
            </a:r>
            <a:endParaRPr sz="24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rosoft Yahei"/>
              <a:buAutoNum type="arabicPeriod"/>
            </a:pPr>
            <a:r>
              <a:rPr lang="zh-TW" sz="24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若斜角進入，則微調車的方向</a:t>
            </a:r>
            <a:endParaRPr sz="24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7"/>
          <p:cNvSpPr txBox="1">
            <a:spLocks noGrp="1"/>
          </p:cNvSpPr>
          <p:nvPr>
            <p:ph type="body" idx="1"/>
          </p:nvPr>
        </p:nvSpPr>
        <p:spPr>
          <a:xfrm>
            <a:off x="1285375" y="228600"/>
            <a:ext cx="7084200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zh-TW" sz="3600">
                <a:solidFill>
                  <a:schemeClr val="accent4"/>
                </a:solidFill>
              </a:rPr>
              <a:t>遇到問題及解決方法</a:t>
            </a:r>
            <a:endParaRPr sz="3600">
              <a:solidFill>
                <a:schemeClr val="accent4"/>
              </a:solidFill>
            </a:endParaRPr>
          </a:p>
        </p:txBody>
      </p:sp>
      <p:sp>
        <p:nvSpPr>
          <p:cNvPr id="215" name="Google Shape;215;p37"/>
          <p:cNvSpPr txBox="1"/>
          <p:nvPr/>
        </p:nvSpPr>
        <p:spPr>
          <a:xfrm>
            <a:off x="642950" y="683075"/>
            <a:ext cx="8416800" cy="43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3600"/>
              </a:spcBef>
              <a:spcAft>
                <a:spcPts val="0"/>
              </a:spcAft>
              <a:buSzPts val="2400"/>
              <a:buFont typeface="Microsoft Yahei"/>
              <a:buChar char="➢"/>
            </a:pPr>
            <a:r>
              <a:rPr lang="zh-TW" sz="2400">
                <a:latin typeface="Microsoft Yahei"/>
                <a:ea typeface="Microsoft Yahei"/>
                <a:cs typeface="Microsoft Yahei"/>
                <a:sym typeface="Microsoft Yahei"/>
              </a:rPr>
              <a:t>左右馬達轉速不同，導致車子無法直線行走</a:t>
            </a:r>
            <a:endParaRPr sz="2400"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rosoft Yahei"/>
              <a:buChar char="➢"/>
            </a:pPr>
            <a:r>
              <a:rPr lang="zh-TW" sz="2400">
                <a:latin typeface="Microsoft Yahei"/>
                <a:ea typeface="Microsoft Yahei"/>
                <a:cs typeface="Microsoft Yahei"/>
                <a:sym typeface="Microsoft Yahei"/>
              </a:rPr>
              <a:t>超音波偵測器的擺放位置差異</a:t>
            </a:r>
            <a:endParaRPr sz="2400"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rosoft Yahei"/>
              <a:buChar char="➢"/>
            </a:pPr>
            <a:r>
              <a:rPr lang="zh-TW" sz="2400">
                <a:latin typeface="Microsoft Yahei"/>
                <a:ea typeface="Microsoft Yahei"/>
                <a:cs typeface="Microsoft Yahei"/>
                <a:sym typeface="Microsoft Yahei"/>
              </a:rPr>
              <a:t>使用的</a:t>
            </a:r>
            <a:r>
              <a:rPr lang="zh-TW" sz="24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太長</a:t>
            </a:r>
            <a:r>
              <a:rPr lang="zh-TW" sz="2400">
                <a:latin typeface="Microsoft Yahei"/>
                <a:ea typeface="Microsoft Yahei"/>
                <a:cs typeface="Microsoft Yahei"/>
                <a:sym typeface="Microsoft Yahei"/>
              </a:rPr>
              <a:t>杜邦線，導致連接處雜亂，干擾實作</a:t>
            </a:r>
            <a:endParaRPr sz="2400"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rosoft Yahei"/>
              <a:buChar char="➢"/>
            </a:pPr>
            <a:r>
              <a:rPr lang="zh-TW" sz="2400">
                <a:latin typeface="Microsoft Yahei"/>
                <a:ea typeface="Microsoft Yahei"/>
                <a:cs typeface="Microsoft Yahei"/>
                <a:sym typeface="Microsoft Yahei"/>
              </a:rPr>
              <a:t>超音波誤差，導致無法準確判斷距離及角度</a:t>
            </a:r>
            <a:endParaRPr sz="2400"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8"/>
          <p:cNvSpPr txBox="1">
            <a:spLocks noGrp="1"/>
          </p:cNvSpPr>
          <p:nvPr>
            <p:ph type="body" idx="1"/>
          </p:nvPr>
        </p:nvSpPr>
        <p:spPr>
          <a:xfrm>
            <a:off x="198525" y="91850"/>
            <a:ext cx="8772000" cy="49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zh-TW" sz="7200">
                <a:solidFill>
                  <a:schemeClr val="accent4"/>
                </a:solidFill>
              </a:rPr>
              <a:t>DEMO</a:t>
            </a:r>
            <a:endParaRPr sz="72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自定义 86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FAA0AA"/>
      </a:accent1>
      <a:accent2>
        <a:srgbClr val="F5E5E4"/>
      </a:accent2>
      <a:accent3>
        <a:srgbClr val="AACED2"/>
      </a:accent3>
      <a:accent4>
        <a:srgbClr val="009FB8"/>
      </a:accent4>
      <a:accent5>
        <a:srgbClr val="FFBBB3"/>
      </a:accent5>
      <a:accent6>
        <a:srgbClr val="515151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191</Words>
  <Application>Microsoft Office PowerPoint</Application>
  <PresentationFormat>如螢幕大小 (16:9)</PresentationFormat>
  <Paragraphs>35</Paragraphs>
  <Slides>13</Slides>
  <Notes>13</Notes>
  <HiddenSlides>0</HiddenSlides>
  <MMClips>3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13</vt:i4>
      </vt:variant>
    </vt:vector>
  </HeadingPairs>
  <TitlesOfParts>
    <vt:vector size="20" baseType="lpstr">
      <vt:lpstr>Microsoft YaHei</vt:lpstr>
      <vt:lpstr>Century Gothic</vt:lpstr>
      <vt:lpstr>Microsoft YaHei</vt:lpstr>
      <vt:lpstr>Quattrocento Sans</vt:lpstr>
      <vt:lpstr>Arial</vt:lpstr>
      <vt:lpstr>Simple Light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cp:lastModifiedBy>B075020033</cp:lastModifiedBy>
  <cp:revision>1</cp:revision>
  <dcterms:modified xsi:type="dcterms:W3CDTF">2021-01-07T17:13:17Z</dcterms:modified>
</cp:coreProperties>
</file>